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76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1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73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63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75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041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8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77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030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848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6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636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17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73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636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753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041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81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774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030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84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6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753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179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73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0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8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7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403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84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63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AFDF9-1A65-4A1A-8F09-9AA3C8B27BC2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7541C-4A3E-4F47-9B7B-D2828730E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9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39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194658"/>
              </p:ext>
            </p:extLst>
          </p:nvPr>
        </p:nvGraphicFramePr>
        <p:xfrm>
          <a:off x="304800" y="304801"/>
          <a:ext cx="8610600" cy="60197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0382"/>
                <a:gridCol w="1206372"/>
                <a:gridCol w="951045"/>
                <a:gridCol w="105835"/>
                <a:gridCol w="604357"/>
                <a:gridCol w="339657"/>
                <a:gridCol w="727924"/>
                <a:gridCol w="370696"/>
                <a:gridCol w="105835"/>
                <a:gridCol w="541110"/>
                <a:gridCol w="388264"/>
                <a:gridCol w="732024"/>
                <a:gridCol w="365425"/>
                <a:gridCol w="941674"/>
              </a:tblGrid>
              <a:tr h="144757">
                <a:tc grid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Name ____________________________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Date ____________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3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</a:tr>
              <a:tr h="28951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Writing Domains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Does not meet standards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Meets Standard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Exceeds Standards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Total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</a:tr>
              <a:tr h="7237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u="sng">
                          <a:effectLst/>
                        </a:rPr>
                        <a:t>Fundamentally lacking</a:t>
                      </a:r>
                      <a:r>
                        <a:rPr lang="en-US" sz="600">
                          <a:effectLst/>
                        </a:rPr>
                        <a:t>, demonstrates very little or no mastery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u="sng">
                          <a:effectLst/>
                        </a:rPr>
                        <a:t>Seriously limited</a:t>
                      </a:r>
                      <a:r>
                        <a:rPr lang="en-US" sz="600">
                          <a:effectLst/>
                        </a:rPr>
                        <a:t>, demonstrates little mastery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u="sng" dirty="0">
                          <a:effectLst/>
                        </a:rPr>
                        <a:t>Inadequate</a:t>
                      </a:r>
                      <a:r>
                        <a:rPr lang="en-US" sz="600" dirty="0">
                          <a:effectLst/>
                        </a:rPr>
                        <a:t>, but demonstrates developing mastery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u="sng">
                          <a:effectLst/>
                        </a:rPr>
                        <a:t>Competent</a:t>
                      </a:r>
                      <a:r>
                        <a:rPr lang="en-US" sz="600">
                          <a:effectLst/>
                        </a:rPr>
                        <a:t>, demonstrates adequate mastery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u="sng">
                          <a:effectLst/>
                        </a:rPr>
                        <a:t>Effective</a:t>
                      </a:r>
                      <a:r>
                        <a:rPr lang="en-US" sz="600">
                          <a:effectLst/>
                        </a:rPr>
                        <a:t>, demonstrates reasonably consistent mastery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u="sng">
                          <a:effectLst/>
                        </a:rPr>
                        <a:t>Outstanding</a:t>
                      </a:r>
                      <a:r>
                        <a:rPr lang="en-US" sz="600">
                          <a:effectLst/>
                        </a:rPr>
                        <a:t>, demonstrates clear, consistent mastery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90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Ideas:                  </a:t>
                      </a:r>
                      <a:endParaRPr lang="en-US" sz="600" dirty="0" smtClean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</a:rPr>
                        <a:t>Student </a:t>
                      </a:r>
                      <a:r>
                        <a:rPr lang="en-US" sz="600" dirty="0">
                          <a:effectLst/>
                        </a:rPr>
                        <a:t>develops a controlling idea (thesis/claim)          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14-15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16-17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18-19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20-22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23-35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26-30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</a:tr>
              <a:tr h="67862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Ideas (Evidence):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Student uses adequate evidence to support the claim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6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7-8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9-10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</a:tr>
              <a:tr h="72378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Style:                        </a:t>
                      </a:r>
                      <a:endParaRPr lang="en-US" sz="600" dirty="0" smtClean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</a:rPr>
                        <a:t>Student </a:t>
                      </a:r>
                      <a:r>
                        <a:rPr lang="en-US" sz="600" dirty="0">
                          <a:effectLst/>
                        </a:rPr>
                        <a:t>varies word choice and uses appropriate vocabulary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14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16 - 17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18 - 20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</a:tr>
              <a:tr h="5790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Organization:         </a:t>
                      </a:r>
                      <a:endParaRPr lang="en-US" sz="600" dirty="0" smtClean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</a:rPr>
                        <a:t>Student </a:t>
                      </a:r>
                      <a:r>
                        <a:rPr lang="en-US" sz="600" dirty="0">
                          <a:effectLst/>
                        </a:rPr>
                        <a:t>groups ideas into paragraphs 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14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16 - 17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18 - 20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</a:tr>
              <a:tr h="57902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Conventions</a:t>
                      </a:r>
                      <a:r>
                        <a:rPr lang="en-US" sz="600">
                          <a:effectLst/>
                        </a:rPr>
                        <a:t>:         </a:t>
                      </a:r>
                      <a:endParaRPr lang="en-US" sz="600" smtClean="0"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smtClean="0">
                          <a:effectLst/>
                        </a:rPr>
                        <a:t>Student </a:t>
                      </a:r>
                      <a:r>
                        <a:rPr lang="en-US" sz="600">
                          <a:effectLst/>
                        </a:rPr>
                        <a:t>structures sentences appropriately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12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13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14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15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16 - 17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18 - 20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ctr"/>
                </a:tc>
              </a:tr>
              <a:tr h="1373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</a:tr>
              <a:tr h="14475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n-US" sz="6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Score ___________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921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143</Words>
  <Application>Microsoft Office PowerPoint</Application>
  <PresentationFormat>On-screen Show (4:3)</PresentationFormat>
  <Paragraphs>67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iRespondQuestionMaster</vt:lpstr>
      <vt:lpstr>iRespondGraphMaster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Jenna Gerlach</dc:creator>
  <cp:lastModifiedBy>Jenna Gerlach</cp:lastModifiedBy>
  <cp:revision>2</cp:revision>
  <dcterms:created xsi:type="dcterms:W3CDTF">2012-09-13T17:31:00Z</dcterms:created>
  <dcterms:modified xsi:type="dcterms:W3CDTF">2012-09-13T17:41:11Z</dcterms:modified>
</cp:coreProperties>
</file>